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s/comment3.xml" ContentType="application/vnd.openxmlformats-officedocument.presentationml.comment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4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5143500" type="screen16x9"/>
  <p:notesSz cx="6858000" cy="9144000"/>
  <p:embeddedFontLst>
    <p:embeddedFont>
      <p:font typeface="Roboto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yan Jennings" initials="" lastIdx="2" clrIdx="0"/>
  <p:cmAuthor id="1" name="Corey Taggart" initials="" lastIdx="1" clrIdx="1"/>
  <p:cmAuthor id="2" name="Riley Vincent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72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2-28T15:00:32.839" idx="1">
    <p:pos x="6000" y="0"/>
    <p:text>you silly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28T15:20:52.857" idx="1">
    <p:pos x="6000" y="0"/>
    <p:text>Mini stop</p:text>
  </p:cm>
  <p:cm authorId="0" dt="2017-02-28T14:59:41.288" idx="2">
    <p:pos x="6000" y="100"/>
    <p:text>_Marked as resolved_</p:text>
  </p:cm>
  <p:cm authorId="2" dt="2017-02-28T15:20:52.857" idx="1">
    <p:pos x="6000" y="200"/>
    <p:text>_Re-opened_
Hhyhgjggugygugjvgfsfgfmbjdjyffyuyufcygcgy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3-01T14:53:02.470" idx="2">
    <p:pos x="6000" y="0"/>
    <p:text>Ftftftdg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3"/>
          <p:cNvSpPr>
            <a:spLocks noGrp="1" noRo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82"/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2" name="Shape 8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89"/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7410" name="Shape 9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101"/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10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10"/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11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0"/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2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128"/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5602" name="Shape 12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39"/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7650" name="Shape 14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46"/>
          <p:cNvSpPr>
            <a:spLocks noGrp="1" noRo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9698" name="Shape 14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tx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10"/>
          <p:cNvGrpSpPr>
            <a:grpSpLocks/>
          </p:cNvGrpSpPr>
          <p:nvPr/>
        </p:nvGrpSpPr>
        <p:grpSpPr bwMode="auto">
          <a:xfrm>
            <a:off x="6097588" y="0"/>
            <a:ext cx="3046412" cy="2030413"/>
            <a:chOff x="6098378" y="4"/>
            <a:chExt cx="3045625" cy="2030570"/>
          </a:xfrm>
        </p:grpSpPr>
        <p:sp>
          <p:nvSpPr>
            <p:cNvPr id="5" name="Shape 11"/>
            <p:cNvSpPr>
              <a:spLocks noChangeArrowheads="1"/>
            </p:cNvSpPr>
            <p:nvPr/>
          </p:nvSpPr>
          <p:spPr bwMode="auto"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Shape 12"/>
            <p:cNvSpPr>
              <a:spLocks noChangeArrowheads="1"/>
            </p:cNvSpPr>
            <p:nvPr/>
          </p:nvSpPr>
          <p:spPr bwMode="auto"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Shape 13"/>
            <p:cNvSpPr/>
            <p:nvPr/>
          </p:nvSpPr>
          <p:spPr>
            <a:xfrm rot="10800000" flipH="1">
              <a:off x="7114116" y="4"/>
              <a:ext cx="1014150" cy="10160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4"/>
            <p:cNvSpPr>
              <a:spLocks noChangeArrowheads="1"/>
            </p:cNvSpPr>
            <p:nvPr/>
          </p:nvSpPr>
          <p:spPr bwMode="auto"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Shape 15"/>
            <p:cNvSpPr/>
            <p:nvPr/>
          </p:nvSpPr>
          <p:spPr>
            <a:xfrm rot="10800000">
              <a:off x="8128265" y="1016083"/>
              <a:ext cx="1015738" cy="1014491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Shape 18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000000"/>
                </a:solidFill>
                <a:latin typeface="Arial" charset="0"/>
                <a:sym typeface="Arial" charset="0"/>
              </a:defRPr>
            </a:lvl1pPr>
          </a:lstStyle>
          <a:p>
            <a:fld id="{AC30E658-8023-4E3D-A669-9220C80604C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tx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70"/>
          <p:cNvGrpSpPr>
            <a:grpSpLocks/>
          </p:cNvGrpSpPr>
          <p:nvPr/>
        </p:nvGrpSpPr>
        <p:grpSpPr bwMode="auto">
          <a:xfrm>
            <a:off x="6097588" y="0"/>
            <a:ext cx="3046412" cy="2030413"/>
            <a:chOff x="6098378" y="4"/>
            <a:chExt cx="3045625" cy="2030570"/>
          </a:xfrm>
        </p:grpSpPr>
        <p:sp>
          <p:nvSpPr>
            <p:cNvPr id="5" name="Shape 71"/>
            <p:cNvSpPr>
              <a:spLocks noChangeArrowheads="1"/>
            </p:cNvSpPr>
            <p:nvPr/>
          </p:nvSpPr>
          <p:spPr bwMode="auto"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Shape 72"/>
            <p:cNvSpPr>
              <a:spLocks noChangeArrowheads="1"/>
            </p:cNvSpPr>
            <p:nvPr/>
          </p:nvSpPr>
          <p:spPr bwMode="auto"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Shape 73"/>
            <p:cNvSpPr/>
            <p:nvPr/>
          </p:nvSpPr>
          <p:spPr>
            <a:xfrm rot="10800000" flipH="1">
              <a:off x="7114116" y="4"/>
              <a:ext cx="1014150" cy="10160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74"/>
            <p:cNvSpPr>
              <a:spLocks noChangeArrowheads="1"/>
            </p:cNvSpPr>
            <p:nvPr/>
          </p:nvSpPr>
          <p:spPr bwMode="auto"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Shape 75"/>
            <p:cNvSpPr/>
            <p:nvPr/>
          </p:nvSpPr>
          <p:spPr>
            <a:xfrm rot="10800000">
              <a:off x="8128265" y="1016083"/>
              <a:ext cx="1015738" cy="1014491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Shape 78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000000"/>
                </a:solidFill>
                <a:latin typeface="Arial" charset="0"/>
                <a:sym typeface="Arial" charset="0"/>
              </a:defRPr>
            </a:lvl1pPr>
          </a:lstStyle>
          <a:p>
            <a:fld id="{7543FB0C-9AAA-4AE1-9CA7-615917B8093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0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434343"/>
                </a:solidFill>
                <a:latin typeface="Arial" charset="0"/>
                <a:sym typeface="Arial" charset="0"/>
              </a:defRPr>
            </a:lvl1pPr>
          </a:lstStyle>
          <a:p>
            <a:fld id="{D5B99749-1DF3-4CE0-B638-067C25A3D3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tx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hape 20"/>
          <p:cNvGrpSpPr>
            <a:grpSpLocks/>
          </p:cNvGrpSpPr>
          <p:nvPr/>
        </p:nvGrpSpPr>
        <p:grpSpPr bwMode="auto">
          <a:xfrm>
            <a:off x="6097588" y="0"/>
            <a:ext cx="3046412" cy="2030413"/>
            <a:chOff x="6098378" y="4"/>
            <a:chExt cx="3045625" cy="2030570"/>
          </a:xfrm>
        </p:grpSpPr>
        <p:sp>
          <p:nvSpPr>
            <p:cNvPr id="4" name="Shape 21"/>
            <p:cNvSpPr>
              <a:spLocks noChangeArrowheads="1"/>
            </p:cNvSpPr>
            <p:nvPr/>
          </p:nvSpPr>
          <p:spPr bwMode="auto"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Shape 22"/>
            <p:cNvSpPr>
              <a:spLocks noChangeArrowheads="1"/>
            </p:cNvSpPr>
            <p:nvPr/>
          </p:nvSpPr>
          <p:spPr bwMode="auto"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Shape 23"/>
            <p:cNvSpPr/>
            <p:nvPr/>
          </p:nvSpPr>
          <p:spPr>
            <a:xfrm rot="10800000" flipH="1">
              <a:off x="7114116" y="4"/>
              <a:ext cx="1014150" cy="10160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Shape 24"/>
            <p:cNvSpPr>
              <a:spLocks noChangeArrowheads="1"/>
            </p:cNvSpPr>
            <p:nvPr/>
          </p:nvSpPr>
          <p:spPr bwMode="auto"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Shape 25"/>
            <p:cNvSpPr/>
            <p:nvPr/>
          </p:nvSpPr>
          <p:spPr>
            <a:xfrm rot="10800000">
              <a:off x="8128265" y="1016083"/>
              <a:ext cx="1015738" cy="1014491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" name="Shape 27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000000"/>
                </a:solidFill>
                <a:latin typeface="Arial" charset="0"/>
                <a:sym typeface="Arial" charset="0"/>
              </a:defRPr>
            </a:lvl1pPr>
          </a:lstStyle>
          <a:p>
            <a:fld id="{76BB74AC-B5F2-4874-8125-4356A8C0BF8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29"/>
          <p:cNvGrpSpPr>
            <a:grpSpLocks/>
          </p:cNvGrpSpPr>
          <p:nvPr/>
        </p:nvGrpSpPr>
        <p:grpSpPr bwMode="auto">
          <a:xfrm>
            <a:off x="0" y="3903663"/>
            <a:ext cx="9144000" cy="1239837"/>
            <a:chOff x="0" y="3903669"/>
            <a:chExt cx="9144000" cy="1239925"/>
          </a:xfrm>
        </p:grpSpPr>
        <p:sp>
          <p:nvSpPr>
            <p:cNvPr id="5" name="Shape 30"/>
            <p:cNvSpPr/>
            <p:nvPr/>
          </p:nvSpPr>
          <p:spPr>
            <a:xfrm>
              <a:off x="8154988" y="3903669"/>
              <a:ext cx="989012" cy="987495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31"/>
            <p:cNvSpPr/>
            <p:nvPr/>
          </p:nvSpPr>
          <p:spPr>
            <a:xfrm flipH="1">
              <a:off x="6181725" y="3903669"/>
              <a:ext cx="989013" cy="987495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Shape 32"/>
            <p:cNvSpPr/>
            <p:nvPr/>
          </p:nvSpPr>
          <p:spPr>
            <a:xfrm>
              <a:off x="7170738" y="3903669"/>
              <a:ext cx="989012" cy="9874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33"/>
            <p:cNvSpPr/>
            <p:nvPr/>
          </p:nvSpPr>
          <p:spPr>
            <a:xfrm rot="10800000">
              <a:off x="8154988" y="3903669"/>
              <a:ext cx="989012" cy="987495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34"/>
            <p:cNvSpPr>
              <a:spLocks noChangeArrowheads="1"/>
            </p:cNvSpPr>
            <p:nvPr/>
          </p:nvSpPr>
          <p:spPr bwMode="auto"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37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000000"/>
                </a:solidFill>
                <a:latin typeface="Arial" charset="0"/>
                <a:sym typeface="Arial" charset="0"/>
              </a:defRPr>
            </a:lvl1pPr>
          </a:lstStyle>
          <a:p>
            <a:fld id="{EB5CDD10-52CF-4CCC-B487-20F946A006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5" name="Shape 42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434343"/>
                </a:solidFill>
                <a:latin typeface="Arial" charset="0"/>
                <a:sym typeface="Arial" charset="0"/>
              </a:defRPr>
            </a:lvl1pPr>
          </a:lstStyle>
          <a:p>
            <a:fld id="{E7E59E7D-2AC5-48BC-952D-844A0220C8A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4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434343"/>
                </a:solidFill>
                <a:latin typeface="Arial" charset="0"/>
                <a:sym typeface="Arial" charset="0"/>
              </a:defRPr>
            </a:lvl1pPr>
          </a:lstStyle>
          <a:p>
            <a:fld id="{38117B14-3145-4A7B-BF28-176CBAE28E0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" name="Shape 49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434343"/>
                </a:solidFill>
                <a:latin typeface="Arial" charset="0"/>
                <a:sym typeface="Arial" charset="0"/>
              </a:defRPr>
            </a:lvl1pPr>
          </a:lstStyle>
          <a:p>
            <a:fld id="{5865CDB5-AABE-4E8A-9267-724B09C2CCF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hape 51"/>
          <p:cNvGrpSpPr>
            <a:grpSpLocks/>
          </p:cNvGrpSpPr>
          <p:nvPr/>
        </p:nvGrpSpPr>
        <p:grpSpPr bwMode="auto">
          <a:xfrm>
            <a:off x="6097588" y="0"/>
            <a:ext cx="3046412" cy="2030413"/>
            <a:chOff x="6098378" y="4"/>
            <a:chExt cx="3045625" cy="2030570"/>
          </a:xfrm>
        </p:grpSpPr>
        <p:sp>
          <p:nvSpPr>
            <p:cNvPr id="4" name="Shape 52"/>
            <p:cNvSpPr/>
            <p:nvPr/>
          </p:nvSpPr>
          <p:spPr>
            <a:xfrm>
              <a:off x="8128265" y="4"/>
              <a:ext cx="1015738" cy="10144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Shape 53"/>
            <p:cNvSpPr/>
            <p:nvPr/>
          </p:nvSpPr>
          <p:spPr>
            <a:xfrm flipH="1">
              <a:off x="7114116" y="4"/>
              <a:ext cx="1014150" cy="1014491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54"/>
            <p:cNvSpPr/>
            <p:nvPr/>
          </p:nvSpPr>
          <p:spPr>
            <a:xfrm rot="10800000" flipH="1">
              <a:off x="7114116" y="4"/>
              <a:ext cx="1014150" cy="101607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Shape 55"/>
            <p:cNvSpPr/>
            <p:nvPr/>
          </p:nvSpPr>
          <p:spPr>
            <a:xfrm rot="10800000">
              <a:off x="6098378" y="4"/>
              <a:ext cx="1015738" cy="101607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56"/>
            <p:cNvSpPr/>
            <p:nvPr/>
          </p:nvSpPr>
          <p:spPr>
            <a:xfrm rot="10800000">
              <a:off x="8128265" y="1016083"/>
              <a:ext cx="1015738" cy="1014491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" name="Shape 58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000000"/>
                </a:solidFill>
                <a:latin typeface="Arial" charset="0"/>
                <a:sym typeface="Arial" charset="0"/>
              </a:defRPr>
            </a:lvl1pPr>
          </a:lstStyle>
          <a:p>
            <a:fld id="{4758CF77-F413-46B3-8299-E080EE639DE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0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endParaRPr lang="en-US"/>
          </a:p>
        </p:txBody>
      </p:sp>
      <p:cxnSp>
        <p:nvCxnSpPr>
          <p:cNvPr id="6" name="Shape 61"/>
          <p:cNvCxnSpPr>
            <a:cxnSpLocks noChangeShapeType="1"/>
          </p:cNvCxnSpPr>
          <p:nvPr/>
        </p:nvCxnSpPr>
        <p:spPr bwMode="auto">
          <a:xfrm>
            <a:off x="5029200" y="4495800"/>
            <a:ext cx="468313" cy="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Shape 6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000000"/>
                </a:solidFill>
                <a:latin typeface="Arial" charset="0"/>
                <a:sym typeface="Arial" charset="0"/>
              </a:defRPr>
            </a:lvl1pPr>
          </a:lstStyle>
          <a:p>
            <a:fld id="{62F5032B-1CE4-4AC1-95EF-6595CBD6B06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="ctr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3" name="Shape 68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434343"/>
                </a:solidFill>
                <a:latin typeface="Arial" charset="0"/>
                <a:sym typeface="Arial" charset="0"/>
              </a:defRPr>
            </a:lvl1pPr>
          </a:lstStyle>
          <a:p>
            <a:fld id="{8ED608B1-31BB-4E49-8D72-EF05A28643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311150" y="409575"/>
            <a:ext cx="85217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311150" y="1230313"/>
            <a:ext cx="852170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charset="0"/>
            </a:endParaRPr>
          </a:p>
        </p:txBody>
      </p:sp>
      <p:sp>
        <p:nvSpPr>
          <p:cNvPr id="1028" name="Shape 8"/>
          <p:cNvSpPr txBox="1">
            <a:spLocks noGrp="1"/>
          </p:cNvSpPr>
          <p:nvPr>
            <p:ph type="sldNum" idx="12"/>
          </p:nvPr>
        </p:nvSpPr>
        <p:spPr bwMode="auto">
          <a:xfrm>
            <a:off x="8459788" y="4651375"/>
            <a:ext cx="5492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Roboto" charset="0"/>
                <a:sym typeface="Roboto" charset="0"/>
              </a:defRPr>
            </a:lvl1pPr>
          </a:lstStyle>
          <a:p>
            <a:fld id="{B538A434-50F6-47BA-90DF-C0BEDD98EB27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85"/>
          <p:cNvSpPr txBox="1">
            <a:spLocks noGrp="1"/>
          </p:cNvSpPr>
          <p:nvPr>
            <p:ph type="ctrTitle"/>
          </p:nvPr>
        </p:nvSpPr>
        <p:spPr>
          <a:xfrm rot="251">
            <a:off x="611188" y="1058863"/>
            <a:ext cx="8223250" cy="8683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buFont typeface="Roboto" charset="0"/>
              <a:buNone/>
            </a:pPr>
            <a: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  <a:t>Pembrokeshire</a:t>
            </a:r>
          </a:p>
        </p:txBody>
      </p:sp>
      <p:pic>
        <p:nvPicPr>
          <p:cNvPr id="14338" name="Shape 86"/>
          <p:cNvPicPr preferRelativeResize="0">
            <a:picLocks noChangeAspect="1" noChangeArrowheads="1"/>
          </p:cNvPicPr>
          <p:nvPr/>
        </p:nvPicPr>
        <p:blipFill>
          <a:blip r:embed="rId3"/>
          <a:srcRect l="146910" t="68040" r="-146910" b="-68040"/>
          <a:stretch>
            <a:fillRect/>
          </a:stretch>
        </p:blipFill>
        <p:spPr bwMode="auto">
          <a:xfrm>
            <a:off x="10071100" y="2111375"/>
            <a:ext cx="32956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Shape 87"/>
          <p:cNvSpPr txBox="1">
            <a:spLocks noChangeArrowheads="1"/>
          </p:cNvSpPr>
          <p:nvPr/>
        </p:nvSpPr>
        <p:spPr bwMode="auto">
          <a:xfrm>
            <a:off x="574675" y="2111375"/>
            <a:ext cx="750252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en-GB" sz="3600">
                <a:solidFill>
                  <a:schemeClr val="bg1"/>
                </a:solidFill>
              </a:rPr>
              <a:t>The park was created in 1952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 t="7179" r="12817" b="11069"/>
          <a:stretch>
            <a:fillRect/>
          </a:stretch>
        </p:blipFill>
        <p:spPr>
          <a:xfrm>
            <a:off x="107950" y="123825"/>
            <a:ext cx="8856663" cy="48926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43011" name="Rectangle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43013" name="Picture 5" descr="Image result for pembrokeshire national p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771525"/>
            <a:ext cx="9753600" cy="333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Shape 9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276350"/>
            <a:ext cx="217805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Shape 93"/>
          <p:cNvSpPr txBox="1">
            <a:spLocks noChangeArrowheads="1"/>
          </p:cNvSpPr>
          <p:nvPr/>
        </p:nvSpPr>
        <p:spPr bwMode="auto">
          <a:xfrm>
            <a:off x="557213" y="2416175"/>
            <a:ext cx="7342187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en-GB"/>
          </a:p>
        </p:txBody>
      </p:sp>
      <p:sp>
        <p:nvSpPr>
          <p:cNvPr id="16387" name="Shape 94"/>
          <p:cNvSpPr txBox="1">
            <a:spLocks noChangeArrowheads="1"/>
          </p:cNvSpPr>
          <p:nvPr/>
        </p:nvSpPr>
        <p:spPr bwMode="auto">
          <a:xfrm>
            <a:off x="755650" y="2624138"/>
            <a:ext cx="7340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en-GB"/>
          </a:p>
        </p:txBody>
      </p:sp>
      <p:sp>
        <p:nvSpPr>
          <p:cNvPr id="16388" name="Shape 95"/>
          <p:cNvSpPr txBox="1">
            <a:spLocks noChangeArrowheads="1"/>
          </p:cNvSpPr>
          <p:nvPr/>
        </p:nvSpPr>
        <p:spPr bwMode="auto">
          <a:xfrm>
            <a:off x="611188" y="268288"/>
            <a:ext cx="612616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en-GB" sz="2400">
                <a:solidFill>
                  <a:schemeClr val="bg1"/>
                </a:solidFill>
              </a:rPr>
              <a:t>They have lizards, horses, crabs, sheep, badgers,  butterflies and puffins.  </a:t>
            </a:r>
          </a:p>
        </p:txBody>
      </p:sp>
      <p:pic>
        <p:nvPicPr>
          <p:cNvPr id="16389" name="Shape 9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5125" y="2932113"/>
            <a:ext cx="387350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Shape 9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8725" y="292100"/>
            <a:ext cx="26797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Shape 99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2355850"/>
            <a:ext cx="3348037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104"/>
          <p:cNvSpPr txBox="1">
            <a:spLocks noGrp="1"/>
          </p:cNvSpPr>
          <p:nvPr>
            <p:ph type="ctrTitle"/>
          </p:nvPr>
        </p:nvSpPr>
        <p:spPr>
          <a:xfrm>
            <a:off x="531813" y="900113"/>
            <a:ext cx="8221662" cy="8382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buFont typeface="Roboto" charset="0"/>
              <a:buNone/>
            </a:pPr>
            <a: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  <a:t>the landscape</a:t>
            </a:r>
            <a:b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</a:br>
            <a:endParaRPr lang="en-GB" smtClean="0">
              <a:solidFill>
                <a:srgbClr val="FFFFFF"/>
              </a:solidFill>
              <a:latin typeface="Roboto" charset="0"/>
              <a:cs typeface="Arial" charset="0"/>
              <a:sym typeface="Roboto" charset="0"/>
            </a:endParaRPr>
          </a:p>
        </p:txBody>
      </p:sp>
      <p:pic>
        <p:nvPicPr>
          <p:cNvPr id="18436" name="Shape 107"/>
          <p:cNvPicPr preferRelativeResize="0">
            <a:picLocks noChangeAspect="1" noChangeArrowheads="1"/>
          </p:cNvPicPr>
          <p:nvPr/>
        </p:nvPicPr>
        <p:blipFill>
          <a:blip r:embed="rId3"/>
          <a:srcRect t="20139"/>
          <a:stretch>
            <a:fillRect/>
          </a:stretch>
        </p:blipFill>
        <p:spPr bwMode="auto">
          <a:xfrm>
            <a:off x="971550" y="1011238"/>
            <a:ext cx="7416800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113"/>
          <p:cNvSpPr txBox="1">
            <a:spLocks noGrp="1"/>
          </p:cNvSpPr>
          <p:nvPr>
            <p:ph type="ctrTitle"/>
          </p:nvPr>
        </p:nvSpPr>
        <p:spPr>
          <a:xfrm>
            <a:off x="0" y="2959100"/>
            <a:ext cx="8221663" cy="8382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buFont typeface="Roboto" charset="0"/>
              <a:buNone/>
            </a:pPr>
            <a: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  <a:t>Air creatures</a:t>
            </a:r>
          </a:p>
        </p:txBody>
      </p:sp>
      <p:sp>
        <p:nvSpPr>
          <p:cNvPr id="20482" name="Shape 114"/>
          <p:cNvSpPr txBox="1">
            <a:spLocks noGrp="1"/>
          </p:cNvSpPr>
          <p:nvPr>
            <p:ph type="subTitle" idx="1"/>
          </p:nvPr>
        </p:nvSpPr>
        <p:spPr>
          <a:xfrm>
            <a:off x="398463" y="3797300"/>
            <a:ext cx="2708275" cy="11080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Roboto" charset="0"/>
              <a:buNone/>
            </a:pPr>
            <a: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  <a:t>This flock has been started by someone in a started</a:t>
            </a:r>
          </a:p>
        </p:txBody>
      </p:sp>
      <p:pic>
        <p:nvPicPr>
          <p:cNvPr id="20483" name="Shape 115"/>
          <p:cNvPicPr preferRelativeResize="0">
            <a:picLocks noChangeAspect="1" noChangeArrowheads="1"/>
          </p:cNvPicPr>
          <p:nvPr/>
        </p:nvPicPr>
        <p:blipFill>
          <a:blip r:embed="rId3"/>
          <a:srcRect l="7185" t="8244" r="6651" b="11169"/>
          <a:stretch>
            <a:fillRect/>
          </a:stretch>
        </p:blipFill>
        <p:spPr bwMode="auto">
          <a:xfrm>
            <a:off x="5238750" y="114300"/>
            <a:ext cx="390525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Shape 116"/>
          <p:cNvPicPr preferRelativeResize="0">
            <a:picLocks noChangeAspect="1" noChangeArrowheads="1"/>
          </p:cNvPicPr>
          <p:nvPr/>
        </p:nvPicPr>
        <p:blipFill>
          <a:blip r:embed="rId4"/>
          <a:srcRect l="4611" t="31592" r="27274" b="14069"/>
          <a:stretch>
            <a:fillRect/>
          </a:stretch>
        </p:blipFill>
        <p:spPr bwMode="auto">
          <a:xfrm>
            <a:off x="0" y="114300"/>
            <a:ext cx="47307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Shape 117"/>
          <p:cNvPicPr preferRelativeResize="0">
            <a:picLocks noChangeAspect="1" noChangeArrowheads="1"/>
          </p:cNvPicPr>
          <p:nvPr/>
        </p:nvPicPr>
        <p:blipFill>
          <a:blip r:embed="rId5"/>
          <a:srcRect l="113319" t="49387" r="-25760" b="81235"/>
          <a:stretch>
            <a:fillRect/>
          </a:stretch>
        </p:blipFill>
        <p:spPr bwMode="auto">
          <a:xfrm>
            <a:off x="7148513" y="2959100"/>
            <a:ext cx="852487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Shape 118"/>
          <p:cNvPicPr preferRelativeResize="0">
            <a:picLocks noChangeAspect="1" noChangeArrowheads="1"/>
          </p:cNvPicPr>
          <p:nvPr/>
        </p:nvPicPr>
        <p:blipFill>
          <a:blip r:embed="rId6"/>
          <a:srcRect l="5904" t="17056" r="26469" b="43089"/>
          <a:stretch>
            <a:fillRect/>
          </a:stretch>
        </p:blipFill>
        <p:spPr bwMode="auto">
          <a:xfrm>
            <a:off x="3106738" y="2959100"/>
            <a:ext cx="6037262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123"/>
          <p:cNvSpPr txBox="1">
            <a:spLocks noGrp="1"/>
          </p:cNvSpPr>
          <p:nvPr>
            <p:ph type="subTitle" idx="1"/>
          </p:nvPr>
        </p:nvSpPr>
        <p:spPr>
          <a:xfrm>
            <a:off x="179388" y="2951163"/>
            <a:ext cx="5122862" cy="21923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Roboto" charset="0"/>
              <a:buNone/>
            </a:pPr>
            <a: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  <a:t>Pembrokeshire has a lot of birds.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Roboto" charset="0"/>
              <a:buNone/>
            </a:pPr>
            <a: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  <a:t>It has owls, eagles, pheasants, flamingos.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Roboto" charset="0"/>
              <a:buNone/>
            </a:pPr>
            <a: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  <a:t>They eat different creatures.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Roboto" charset="0"/>
              <a:buNone/>
            </a:pPr>
            <a:endParaRPr lang="en-GB" smtClean="0">
              <a:solidFill>
                <a:srgbClr val="FFFFFF"/>
              </a:solidFill>
              <a:latin typeface="Roboto" charset="0"/>
              <a:cs typeface="Arial" charset="0"/>
              <a:sym typeface="Roboto" charset="0"/>
            </a:endParaRPr>
          </a:p>
        </p:txBody>
      </p:sp>
      <p:sp>
        <p:nvSpPr>
          <p:cNvPr id="22530" name="Shape 124"/>
          <p:cNvSpPr txBox="1">
            <a:spLocks noChangeArrowheads="1"/>
          </p:cNvSpPr>
          <p:nvPr/>
        </p:nvSpPr>
        <p:spPr bwMode="auto">
          <a:xfrm>
            <a:off x="3063875" y="1203325"/>
            <a:ext cx="401955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en-GB"/>
          </a:p>
        </p:txBody>
      </p:sp>
      <p:pic>
        <p:nvPicPr>
          <p:cNvPr id="22532" name="Shape 126"/>
          <p:cNvPicPr preferRelativeResize="0">
            <a:picLocks noChangeAspect="1" noChangeArrowheads="1"/>
          </p:cNvPicPr>
          <p:nvPr/>
        </p:nvPicPr>
        <p:blipFill>
          <a:blip r:embed="rId3"/>
          <a:srcRect t="9911" b="16618"/>
          <a:stretch>
            <a:fillRect/>
          </a:stretch>
        </p:blipFill>
        <p:spPr bwMode="auto">
          <a:xfrm>
            <a:off x="4859338" y="39688"/>
            <a:ext cx="4167187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131"/>
          <p:cNvSpPr txBox="1">
            <a:spLocks noGrp="1"/>
          </p:cNvSpPr>
          <p:nvPr>
            <p:ph type="ctrTitle"/>
          </p:nvPr>
        </p:nvSpPr>
        <p:spPr>
          <a:xfrm>
            <a:off x="179388" y="1635125"/>
            <a:ext cx="3751262" cy="9191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buFont typeface="Roboto" charset="0"/>
              <a:buNone/>
            </a:pPr>
            <a: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  <a:t>Sea. Creatures</a:t>
            </a:r>
          </a:p>
        </p:txBody>
      </p:sp>
      <p:sp>
        <p:nvSpPr>
          <p:cNvPr id="24578" name="Shape 132"/>
          <p:cNvSpPr txBox="1">
            <a:spLocks noGrp="1"/>
          </p:cNvSpPr>
          <p:nvPr>
            <p:ph type="subTitle" idx="1"/>
          </p:nvPr>
        </p:nvSpPr>
        <p:spPr>
          <a:xfrm>
            <a:off x="3476625" y="50800"/>
            <a:ext cx="5521325" cy="4318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Roboto" charset="0"/>
              <a:buNone/>
            </a:pPr>
            <a:r>
              <a:rPr lang="en-GB" smtClean="0">
                <a:solidFill>
                  <a:srgbClr val="FFFFFF"/>
                </a:solidFill>
                <a:latin typeface="Roboto" charset="0"/>
                <a:cs typeface="Arial" charset="0"/>
                <a:sym typeface="Roboto" charset="0"/>
              </a:rPr>
              <a:t>Turtles can live up to 100 years and sharks  can live up to 30 years and dolphins live to 300 years</a:t>
            </a:r>
          </a:p>
        </p:txBody>
      </p:sp>
      <p:pic>
        <p:nvPicPr>
          <p:cNvPr id="24579" name="Shape 1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2675" y="3213100"/>
            <a:ext cx="20558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Shape 13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800"/>
            <a:ext cx="3476625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Shape 135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4938" y="3295650"/>
            <a:ext cx="24876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Shape 137"/>
          <p:cNvPicPr preferRelativeResize="0">
            <a:picLocks noChangeAspect="1" noChangeArrowheads="1"/>
          </p:cNvPicPr>
          <p:nvPr/>
        </p:nvPicPr>
        <p:blipFill>
          <a:blip r:embed="rId6"/>
          <a:srcRect t="10088"/>
          <a:stretch>
            <a:fillRect/>
          </a:stretch>
        </p:blipFill>
        <p:spPr bwMode="auto">
          <a:xfrm>
            <a:off x="4479925" y="1981200"/>
            <a:ext cx="45434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Shape 142"/>
          <p:cNvPicPr preferRelativeResize="0">
            <a:picLocks noChangeAspect="1" noChangeArrowheads="1"/>
          </p:cNvPicPr>
          <p:nvPr/>
        </p:nvPicPr>
        <p:blipFill>
          <a:blip r:embed="rId3"/>
          <a:srcRect t="3601" b="25371"/>
          <a:stretch>
            <a:fillRect/>
          </a:stretch>
        </p:blipFill>
        <p:spPr bwMode="auto">
          <a:xfrm>
            <a:off x="0" y="627063"/>
            <a:ext cx="5867400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Shape 143"/>
          <p:cNvSpPr txBox="1">
            <a:spLocks noGrp="1"/>
          </p:cNvSpPr>
          <p:nvPr>
            <p:ph type="title"/>
          </p:nvPr>
        </p:nvSpPr>
        <p:spPr>
          <a:xfrm>
            <a:off x="514350" y="115888"/>
            <a:ext cx="2657475" cy="490537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2A3990"/>
              </a:buClr>
              <a:buFont typeface="Roboto" charset="0"/>
              <a:buNone/>
            </a:pPr>
            <a:r>
              <a:rPr lang="en-GB" sz="3000" b="1" smtClean="0">
                <a:solidFill>
                  <a:srgbClr val="2A3990"/>
                </a:solidFill>
                <a:latin typeface="Roboto" charset="0"/>
                <a:cs typeface="Arial" charset="0"/>
                <a:sym typeface="Roboto" charset="0"/>
              </a:rPr>
              <a:t>Trees</a:t>
            </a:r>
            <a:br>
              <a:rPr lang="en-GB" sz="3000" b="1" smtClean="0">
                <a:solidFill>
                  <a:srgbClr val="2A3990"/>
                </a:solidFill>
                <a:latin typeface="Roboto" charset="0"/>
                <a:cs typeface="Arial" charset="0"/>
                <a:sym typeface="Roboto" charset="0"/>
              </a:rPr>
            </a:br>
            <a:endParaRPr lang="en-GB" sz="3000" b="1" smtClean="0">
              <a:solidFill>
                <a:srgbClr val="2A3990"/>
              </a:solidFill>
              <a:latin typeface="Roboto" charset="0"/>
              <a:cs typeface="Arial" charset="0"/>
              <a:sym typeface="Roboto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PresentationFormat>On-screen Show (16:9)</PresentationFormat>
  <Paragraphs>12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Roboto</vt:lpstr>
      <vt:lpstr>geometric</vt:lpstr>
      <vt:lpstr>geometric</vt:lpstr>
      <vt:lpstr>geometric</vt:lpstr>
      <vt:lpstr>geometric</vt:lpstr>
      <vt:lpstr>geometric</vt:lpstr>
      <vt:lpstr>geometric</vt:lpstr>
      <vt:lpstr>geometric</vt:lpstr>
      <vt:lpstr>geometric</vt:lpstr>
      <vt:lpstr>geometric</vt:lpstr>
      <vt:lpstr>geometric</vt:lpstr>
      <vt:lpstr>geometric</vt:lpstr>
      <vt:lpstr>geometric</vt:lpstr>
      <vt:lpstr>Pembrokeshire</vt:lpstr>
      <vt:lpstr>Slide 2</vt:lpstr>
      <vt:lpstr>Slide 3</vt:lpstr>
      <vt:lpstr>Slide 4</vt:lpstr>
      <vt:lpstr>the landscape </vt:lpstr>
      <vt:lpstr>Air creatures</vt:lpstr>
      <vt:lpstr>Slide 7</vt:lpstr>
      <vt:lpstr>Sea. Creatures</vt:lpstr>
      <vt:lpstr>Trees 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Pembrokeshire</dc:title>
  <cp:lastModifiedBy>ellen barnes</cp:lastModifiedBy>
  <cp:revision>1</cp:revision>
  <dcterms:modified xsi:type="dcterms:W3CDTF">2017-03-17T16:18:10Z</dcterms:modified>
</cp:coreProperties>
</file>